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16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o Barbon" userId="ca17bd10-9d85-4ad2-94d6-29afdccd8d86" providerId="ADAL" clId="{B2586861-B939-4781-ABBF-04957CC09DE6}"/>
    <pc:docChg chg="custSel modSld sldOrd">
      <pc:chgData name="Antonio Barbon" userId="ca17bd10-9d85-4ad2-94d6-29afdccd8d86" providerId="ADAL" clId="{B2586861-B939-4781-ABBF-04957CC09DE6}" dt="2024-06-30T20:41:15.392" v="474" actId="20577"/>
      <pc:docMkLst>
        <pc:docMk/>
      </pc:docMkLst>
      <pc:sldChg chg="addSp modSp mod ord">
        <pc:chgData name="Antonio Barbon" userId="ca17bd10-9d85-4ad2-94d6-29afdccd8d86" providerId="ADAL" clId="{B2586861-B939-4781-ABBF-04957CC09DE6}" dt="2024-06-30T20:41:15.392" v="474" actId="20577"/>
        <pc:sldMkLst>
          <pc:docMk/>
          <pc:sldMk cId="1093007152" sldId="259"/>
        </pc:sldMkLst>
        <pc:spChg chg="add mod">
          <ac:chgData name="Antonio Barbon" userId="ca17bd10-9d85-4ad2-94d6-29afdccd8d86" providerId="ADAL" clId="{B2586861-B939-4781-ABBF-04957CC09DE6}" dt="2024-06-30T20:41:15.392" v="474" actId="20577"/>
          <ac:spMkLst>
            <pc:docMk/>
            <pc:sldMk cId="1093007152" sldId="259"/>
            <ac:spMk id="3" creationId="{F1A20518-205B-CBD6-9D6F-7A92856B32B3}"/>
          </ac:spMkLst>
        </pc:spChg>
        <pc:spChg chg="add mod">
          <ac:chgData name="Antonio Barbon" userId="ca17bd10-9d85-4ad2-94d6-29afdccd8d86" providerId="ADAL" clId="{B2586861-B939-4781-ABBF-04957CC09DE6}" dt="2024-06-30T20:38:21.129" v="372" actId="1076"/>
          <ac:spMkLst>
            <pc:docMk/>
            <pc:sldMk cId="1093007152" sldId="259"/>
            <ac:spMk id="5" creationId="{33BFD565-FD45-33E8-7BE9-1DC036FEECDB}"/>
          </ac:spMkLst>
        </pc:spChg>
        <pc:spChg chg="add mod">
          <ac:chgData name="Antonio Barbon" userId="ca17bd10-9d85-4ad2-94d6-29afdccd8d86" providerId="ADAL" clId="{B2586861-B939-4781-ABBF-04957CC09DE6}" dt="2024-06-30T20:38:33.653" v="375" actId="20577"/>
          <ac:spMkLst>
            <pc:docMk/>
            <pc:sldMk cId="1093007152" sldId="259"/>
            <ac:spMk id="6" creationId="{E1B55EC8-6BA8-F122-045B-683DB7CF36A8}"/>
          </ac:spMkLst>
        </pc:spChg>
        <pc:graphicFrameChg chg="add mod">
          <ac:chgData name="Antonio Barbon" userId="ca17bd10-9d85-4ad2-94d6-29afdccd8d86" providerId="ADAL" clId="{B2586861-B939-4781-ABBF-04957CC09DE6}" dt="2024-06-30T20:38:09.975" v="368" actId="1076"/>
          <ac:graphicFrameMkLst>
            <pc:docMk/>
            <pc:sldMk cId="1093007152" sldId="259"/>
            <ac:graphicFrameMk id="2" creationId="{506ADC3E-47E5-FAFB-FE68-E45E6E9A72BB}"/>
          </ac:graphicFrameMkLst>
        </pc:graphicFrameChg>
        <pc:graphicFrameChg chg="add mod">
          <ac:chgData name="Antonio Barbon" userId="ca17bd10-9d85-4ad2-94d6-29afdccd8d86" providerId="ADAL" clId="{B2586861-B939-4781-ABBF-04957CC09DE6}" dt="2024-06-30T20:38:07.376" v="367" actId="1076"/>
          <ac:graphicFrameMkLst>
            <pc:docMk/>
            <pc:sldMk cId="1093007152" sldId="259"/>
            <ac:graphicFrameMk id="4" creationId="{D9FD075E-D288-7BDF-AAA9-48DF19B8B9F1}"/>
          </ac:graphicFrameMkLst>
        </pc:graphicFrameChg>
      </pc:sldChg>
      <pc:sldChg chg="addSp modSp mod">
        <pc:chgData name="Antonio Barbon" userId="ca17bd10-9d85-4ad2-94d6-29afdccd8d86" providerId="ADAL" clId="{B2586861-B939-4781-ABBF-04957CC09DE6}" dt="2024-06-30T20:26:10.852" v="343"/>
        <pc:sldMkLst>
          <pc:docMk/>
          <pc:sldMk cId="605850681" sldId="261"/>
        </pc:sldMkLst>
        <pc:spChg chg="add mod">
          <ac:chgData name="Antonio Barbon" userId="ca17bd10-9d85-4ad2-94d6-29afdccd8d86" providerId="ADAL" clId="{B2586861-B939-4781-ABBF-04957CC09DE6}" dt="2024-06-30T20:14:38.646" v="194" actId="6549"/>
          <ac:spMkLst>
            <pc:docMk/>
            <pc:sldMk cId="605850681" sldId="261"/>
            <ac:spMk id="4" creationId="{BAD01B6D-7012-5806-39E5-C71CBB93082E}"/>
          </ac:spMkLst>
        </pc:spChg>
        <pc:graphicFrameChg chg="add mod">
          <ac:chgData name="Antonio Barbon" userId="ca17bd10-9d85-4ad2-94d6-29afdccd8d86" providerId="ADAL" clId="{B2586861-B939-4781-ABBF-04957CC09DE6}" dt="2024-06-30T20:07:11.678" v="20" actId="1076"/>
          <ac:graphicFrameMkLst>
            <pc:docMk/>
            <pc:sldMk cId="605850681" sldId="261"/>
            <ac:graphicFrameMk id="2" creationId="{32146700-AFFB-CBBD-E8CA-AAA7E37D78E4}"/>
          </ac:graphicFrameMkLst>
        </pc:graphicFrameChg>
        <pc:graphicFrameChg chg="add mod">
          <ac:chgData name="Antonio Barbon" userId="ca17bd10-9d85-4ad2-94d6-29afdccd8d86" providerId="ADAL" clId="{B2586861-B939-4781-ABBF-04957CC09DE6}" dt="2024-06-30T20:26:10.852" v="343"/>
          <ac:graphicFrameMkLst>
            <pc:docMk/>
            <pc:sldMk cId="605850681" sldId="261"/>
            <ac:graphicFrameMk id="5" creationId="{A9EBAF65-464A-C395-E711-8D0E9FFA1814}"/>
          </ac:graphicFrameMkLst>
        </pc:graphicFrameChg>
      </pc:sldChg>
    </pc:docChg>
  </pc:docChgLst>
  <pc:docChgLst>
    <pc:chgData name="Barbon Antonio" userId="ca17bd10-9d85-4ad2-94d6-29afdccd8d86" providerId="ADAL" clId="{B2586861-B939-4781-ABBF-04957CC09DE6}"/>
    <pc:docChg chg="custSel modSld">
      <pc:chgData name="Barbon Antonio" userId="ca17bd10-9d85-4ad2-94d6-29afdccd8d86" providerId="ADAL" clId="{B2586861-B939-4781-ABBF-04957CC09DE6}" dt="2024-06-25T23:25:30.547" v="449" actId="1076"/>
      <pc:docMkLst>
        <pc:docMk/>
      </pc:docMkLst>
      <pc:sldChg chg="modSp mod">
        <pc:chgData name="Barbon Antonio" userId="ca17bd10-9d85-4ad2-94d6-29afdccd8d86" providerId="ADAL" clId="{B2586861-B939-4781-ABBF-04957CC09DE6}" dt="2024-06-25T22:58:45.217" v="147"/>
        <pc:sldMkLst>
          <pc:docMk/>
          <pc:sldMk cId="2891660408" sldId="256"/>
        </pc:sldMkLst>
        <pc:spChg chg="mod">
          <ac:chgData name="Barbon Antonio" userId="ca17bd10-9d85-4ad2-94d6-29afdccd8d86" providerId="ADAL" clId="{B2586861-B939-4781-ABBF-04957CC09DE6}" dt="2024-06-25T22:42:35.570" v="132" actId="2711"/>
          <ac:spMkLst>
            <pc:docMk/>
            <pc:sldMk cId="2891660408" sldId="256"/>
            <ac:spMk id="5" creationId="{C7AD5EE9-9D28-EBCB-84DD-0FD6F98745B1}"/>
          </ac:spMkLst>
        </pc:spChg>
        <pc:graphicFrameChg chg="mod">
          <ac:chgData name="Barbon Antonio" userId="ca17bd10-9d85-4ad2-94d6-29afdccd8d86" providerId="ADAL" clId="{B2586861-B939-4781-ABBF-04957CC09DE6}" dt="2024-06-25T22:58:45.217" v="147"/>
          <ac:graphicFrameMkLst>
            <pc:docMk/>
            <pc:sldMk cId="2891660408" sldId="256"/>
            <ac:graphicFrameMk id="11" creationId="{9D3429C2-8724-1235-40BF-DAA379C94FF9}"/>
          </ac:graphicFrameMkLst>
        </pc:graphicFrameChg>
        <pc:graphicFrameChg chg="mod">
          <ac:chgData name="Barbon Antonio" userId="ca17bd10-9d85-4ad2-94d6-29afdccd8d86" providerId="ADAL" clId="{B2586861-B939-4781-ABBF-04957CC09DE6}" dt="2024-06-25T22:58:10.373" v="142"/>
          <ac:graphicFrameMkLst>
            <pc:docMk/>
            <pc:sldMk cId="2891660408" sldId="256"/>
            <ac:graphicFrameMk id="13" creationId="{72C24BA8-4ACD-8C69-E253-BD935A407DE9}"/>
          </ac:graphicFrameMkLst>
        </pc:graphicFrameChg>
      </pc:sldChg>
      <pc:sldChg chg="modSp mod">
        <pc:chgData name="Barbon Antonio" userId="ca17bd10-9d85-4ad2-94d6-29afdccd8d86" providerId="ADAL" clId="{B2586861-B939-4781-ABBF-04957CC09DE6}" dt="2024-06-25T23:01:09.431" v="156"/>
        <pc:sldMkLst>
          <pc:docMk/>
          <pc:sldMk cId="1328792929" sldId="257"/>
        </pc:sldMkLst>
        <pc:spChg chg="mod">
          <ac:chgData name="Barbon Antonio" userId="ca17bd10-9d85-4ad2-94d6-29afdccd8d86" providerId="ADAL" clId="{B2586861-B939-4781-ABBF-04957CC09DE6}" dt="2024-06-25T22:42:25.777" v="131" actId="2711"/>
          <ac:spMkLst>
            <pc:docMk/>
            <pc:sldMk cId="1328792929" sldId="257"/>
            <ac:spMk id="3" creationId="{21534F00-690E-482A-5EA1-8DE629DDB899}"/>
          </ac:spMkLst>
        </pc:spChg>
        <pc:graphicFrameChg chg="mod">
          <ac:chgData name="Barbon Antonio" userId="ca17bd10-9d85-4ad2-94d6-29afdccd8d86" providerId="ADAL" clId="{B2586861-B939-4781-ABBF-04957CC09DE6}" dt="2024-06-25T23:01:09.431" v="156"/>
          <ac:graphicFrameMkLst>
            <pc:docMk/>
            <pc:sldMk cId="1328792929" sldId="257"/>
            <ac:graphicFrameMk id="2" creationId="{C5537280-87BF-2BAE-B4CE-07312028B9F9}"/>
          </ac:graphicFrameMkLst>
        </pc:graphicFrameChg>
      </pc:sldChg>
      <pc:sldChg chg="addSp modSp mod">
        <pc:chgData name="Barbon Antonio" userId="ca17bd10-9d85-4ad2-94d6-29afdccd8d86" providerId="ADAL" clId="{B2586861-B939-4781-ABBF-04957CC09DE6}" dt="2024-06-25T22:42:16.356" v="130" actId="2711"/>
        <pc:sldMkLst>
          <pc:docMk/>
          <pc:sldMk cId="27686615" sldId="258"/>
        </pc:sldMkLst>
        <pc:spChg chg="add mod">
          <ac:chgData name="Barbon Antonio" userId="ca17bd10-9d85-4ad2-94d6-29afdccd8d86" providerId="ADAL" clId="{B2586861-B939-4781-ABBF-04957CC09DE6}" dt="2024-06-25T22:42:16.356" v="130" actId="2711"/>
          <ac:spMkLst>
            <pc:docMk/>
            <pc:sldMk cId="27686615" sldId="258"/>
            <ac:spMk id="3" creationId="{2009C5C9-44B5-8EF5-6CA6-E35FB44BD77F}"/>
          </ac:spMkLst>
        </pc:spChg>
        <pc:graphicFrameChg chg="add mod">
          <ac:chgData name="Barbon Antonio" userId="ca17bd10-9d85-4ad2-94d6-29afdccd8d86" providerId="ADAL" clId="{B2586861-B939-4781-ABBF-04957CC09DE6}" dt="2024-06-25T22:37:22.496" v="1" actId="1076"/>
          <ac:graphicFrameMkLst>
            <pc:docMk/>
            <pc:sldMk cId="27686615" sldId="258"/>
            <ac:graphicFrameMk id="2" creationId="{A30A3240-781E-F0D7-4C83-003C3AA13877}"/>
          </ac:graphicFrameMkLst>
        </pc:graphicFrameChg>
      </pc:sldChg>
      <pc:sldChg chg="addSp modSp mod">
        <pc:chgData name="Barbon Antonio" userId="ca17bd10-9d85-4ad2-94d6-29afdccd8d86" providerId="ADAL" clId="{B2586861-B939-4781-ABBF-04957CC09DE6}" dt="2024-06-25T23:25:30.547" v="449" actId="1076"/>
        <pc:sldMkLst>
          <pc:docMk/>
          <pc:sldMk cId="1318453035" sldId="260"/>
        </pc:sldMkLst>
        <pc:spChg chg="add mod">
          <ac:chgData name="Barbon Antonio" userId="ca17bd10-9d85-4ad2-94d6-29afdccd8d86" providerId="ADAL" clId="{B2586861-B939-4781-ABBF-04957CC09DE6}" dt="2024-06-25T23:18:49.505" v="446" actId="13926"/>
          <ac:spMkLst>
            <pc:docMk/>
            <pc:sldMk cId="1318453035" sldId="260"/>
            <ac:spMk id="2" creationId="{AC1A6623-CCDD-2D18-0B8B-C061E0EB6903}"/>
          </ac:spMkLst>
        </pc:spChg>
        <pc:picChg chg="add mod">
          <ac:chgData name="Barbon Antonio" userId="ca17bd10-9d85-4ad2-94d6-29afdccd8d86" providerId="ADAL" clId="{B2586861-B939-4781-ABBF-04957CC09DE6}" dt="2024-06-25T23:25:30.547" v="449" actId="1076"/>
          <ac:picMkLst>
            <pc:docMk/>
            <pc:sldMk cId="1318453035" sldId="260"/>
            <ac:picMk id="4" creationId="{944EAB1A-0AC8-43AF-D940-3EFB5975190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37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3824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99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89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234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58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8563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31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097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499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662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16AF09-3128-4D1A-9BE5-906C79C903CF}" type="datetimeFigureOut">
              <a:rPr lang="it-IT" smtClean="0"/>
              <a:t>30/06/2024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AEDA14-6F2A-4AB4-B235-3DFCB27F8F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78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AD5EE9-9D28-EBCB-84DD-0FD6F98745B1}"/>
              </a:ext>
            </a:extLst>
          </p:cNvPr>
          <p:cNvSpPr txBox="1"/>
          <p:nvPr/>
        </p:nvSpPr>
        <p:spPr>
          <a:xfrm>
            <a:off x="446809" y="5426075"/>
            <a:ext cx="8499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D3429C2-8724-1235-40BF-DAA379C94F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957070"/>
              </p:ext>
            </p:extLst>
          </p:nvPr>
        </p:nvGraphicFramePr>
        <p:xfrm>
          <a:off x="446809" y="0"/>
          <a:ext cx="4154487" cy="542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153935" imgH="5426050" progId="Origin50.Graph">
                  <p:embed/>
                </p:oleObj>
              </mc:Choice>
              <mc:Fallback>
                <p:oleObj name="Graph" r:id="rId2" imgW="4153935" imgH="5426050" progId="Origin50.Graph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9D3429C2-8724-1235-40BF-DAA379C94F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6809" y="0"/>
                        <a:ext cx="4154487" cy="5426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2C24BA8-4ACD-8C69-E253-BD935A407D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343007"/>
              </p:ext>
            </p:extLst>
          </p:nvPr>
        </p:nvGraphicFramePr>
        <p:xfrm>
          <a:off x="4542704" y="0"/>
          <a:ext cx="4154487" cy="538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153935" imgH="5386647" progId="Origin50.Graph">
                  <p:embed/>
                </p:oleObj>
              </mc:Choice>
              <mc:Fallback>
                <p:oleObj name="Graph" r:id="rId4" imgW="4153935" imgH="5386647" progId="Origin50.Graph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72C24BA8-4ACD-8C69-E253-BD935A407D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42704" y="0"/>
                        <a:ext cx="4154487" cy="5386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166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5537280-87BF-2BAE-B4CE-07312028B9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376695"/>
              </p:ext>
            </p:extLst>
          </p:nvPr>
        </p:nvGraphicFramePr>
        <p:xfrm>
          <a:off x="1690688" y="1419225"/>
          <a:ext cx="5762625" cy="401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762280" imgH="4020035" progId="Origin50.Graph">
                  <p:embed/>
                </p:oleObj>
              </mc:Choice>
              <mc:Fallback>
                <p:oleObj name="Graph" r:id="rId2" imgW="5762280" imgH="4020035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5537280-87BF-2BAE-B4CE-07312028B9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90688" y="1419225"/>
                        <a:ext cx="5762625" cy="401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1534F00-690E-482A-5EA1-8DE629DDB899}"/>
              </a:ext>
            </a:extLst>
          </p:cNvPr>
          <p:cNvSpPr txBox="1"/>
          <p:nvPr/>
        </p:nvSpPr>
        <p:spPr>
          <a:xfrm>
            <a:off x="405245" y="5631873"/>
            <a:ext cx="8520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3: 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rate of change in the EPR spectrum of R2 in pure water (H</a:t>
            </a:r>
            <a:r>
              <a:rPr lang="en-US" sz="1800" baseline="-250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O), and in aqueous 6 M </a:t>
            </a:r>
            <a:r>
              <a:rPr lang="en-US" sz="18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Gdn</a:t>
            </a:r>
            <a:r>
              <a:rPr lang="en-US" sz="18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·</a:t>
            </a:r>
            <a:r>
              <a:rPr lang="en-US" sz="18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Gdn</a:t>
            </a:r>
            <a:r>
              <a:rPr lang="en-US" sz="18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·</a:t>
            </a:r>
            <a:r>
              <a:rPr lang="en-US" sz="18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during the photolysis of 2-NBA under continuous irradiation with a lamp.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9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30A3240-781E-F0D7-4C83-003C3AA138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0987172"/>
              </p:ext>
            </p:extLst>
          </p:nvPr>
        </p:nvGraphicFramePr>
        <p:xfrm>
          <a:off x="1727922" y="394999"/>
          <a:ext cx="5438775" cy="415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438215" imgH="4157694" progId="Origin50.Graph">
                  <p:embed/>
                </p:oleObj>
              </mc:Choice>
              <mc:Fallback>
                <p:oleObj name="Graph" r:id="rId2" imgW="5438215" imgH="4157694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A30A3240-781E-F0D7-4C83-003C3AA138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27922" y="394999"/>
                        <a:ext cx="5438775" cy="415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009C5C9-44B5-8EF5-6CA6-E35FB44BD77F}"/>
              </a:ext>
            </a:extLst>
          </p:cNvPr>
          <p:cNvSpPr txBox="1"/>
          <p:nvPr/>
        </p:nvSpPr>
        <p:spPr>
          <a:xfrm>
            <a:off x="405245" y="5631873"/>
            <a:ext cx="8520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4: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variation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absorbance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314 nm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time for: </a:t>
            </a:r>
            <a:r>
              <a:rPr lang="en-US" sz="1800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DDW-black, 1M KCL red, 8M Urea-green, 6M Guanidine-blue</a:t>
            </a:r>
            <a:endParaRPr lang="en-GB" sz="18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6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1A6623-CCDD-2D18-0B8B-C061E0EB6903}"/>
              </a:ext>
            </a:extLst>
          </p:cNvPr>
          <p:cNvSpPr txBox="1"/>
          <p:nvPr/>
        </p:nvSpPr>
        <p:spPr>
          <a:xfrm>
            <a:off x="135082" y="5257800"/>
            <a:ext cx="88114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Figure 6: </a:t>
            </a:r>
            <a:r>
              <a:rPr lang="it-IT" dirty="0" err="1"/>
              <a:t>change</a:t>
            </a:r>
            <a:r>
              <a:rPr lang="it-IT" dirty="0"/>
              <a:t> of the </a:t>
            </a:r>
            <a:r>
              <a:rPr lang="it-IT" dirty="0" err="1"/>
              <a:t>cw</a:t>
            </a:r>
            <a:r>
              <a:rPr lang="it-IT" dirty="0"/>
              <a:t>-EPR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160 K </a:t>
            </a:r>
            <a:r>
              <a:rPr lang="it-IT" dirty="0">
                <a:highlight>
                  <a:srgbClr val="FFFF00"/>
                </a:highlight>
              </a:rPr>
              <a:t>for …</a:t>
            </a:r>
            <a:r>
              <a:rPr lang="it-IT" dirty="0"/>
              <a:t>. in </a:t>
            </a:r>
            <a:r>
              <a:rPr lang="it-IT" dirty="0" err="1"/>
              <a:t>solution</a:t>
            </a:r>
            <a:r>
              <a:rPr lang="it-IT" dirty="0"/>
              <a:t> of </a:t>
            </a:r>
            <a:r>
              <a:rPr lang="it-IT" dirty="0">
                <a:highlight>
                  <a:srgbClr val="FFFF00"/>
                </a:highlight>
              </a:rPr>
              <a:t>….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W band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 of time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irradiation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355 nm </a:t>
            </a:r>
            <a:r>
              <a:rPr lang="it-IT" dirty="0" err="1"/>
              <a:t>using</a:t>
            </a:r>
            <a:r>
              <a:rPr lang="it-IT" dirty="0"/>
              <a:t> a </a:t>
            </a:r>
            <a:r>
              <a:rPr lang="it-IT" dirty="0" err="1"/>
              <a:t>pulse</a:t>
            </a:r>
            <a:r>
              <a:rPr lang="it-IT" dirty="0"/>
              <a:t> laser (10 Hz) with 2 </a:t>
            </a:r>
            <a:r>
              <a:rPr lang="it-IT" dirty="0" err="1"/>
              <a:t>mJ</a:t>
            </a:r>
            <a:r>
              <a:rPr lang="it-IT" dirty="0"/>
              <a:t> </a:t>
            </a:r>
            <a:r>
              <a:rPr lang="it-IT" dirty="0" err="1"/>
              <a:t>average</a:t>
            </a:r>
            <a:r>
              <a:rPr lang="it-IT" dirty="0"/>
              <a:t> power. On the </a:t>
            </a:r>
            <a:r>
              <a:rPr lang="it-IT" dirty="0" err="1"/>
              <a:t>right</a:t>
            </a:r>
            <a:r>
              <a:rPr lang="it-IT" dirty="0"/>
              <a:t> the </a:t>
            </a:r>
            <a:r>
              <a:rPr lang="it-IT" dirty="0" err="1"/>
              <a:t>variation</a:t>
            </a:r>
            <a:r>
              <a:rPr lang="it-IT" dirty="0"/>
              <a:t> of the </a:t>
            </a:r>
            <a:r>
              <a:rPr lang="it-IT" dirty="0" err="1"/>
              <a:t>intensity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 of time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>
                <a:highlight>
                  <a:srgbClr val="FFFF00"/>
                </a:highlight>
              </a:rPr>
              <a:t>….. </a:t>
            </a:r>
            <a:r>
              <a:rPr lang="it-IT" dirty="0" err="1"/>
              <a:t>mT</a:t>
            </a:r>
            <a:r>
              <a:rPr lang="it-IT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4EAB1A-0AC8-43AF-D940-3EFB59751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24" y="1123281"/>
            <a:ext cx="8197702" cy="316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53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2146700-AFFB-CBBD-E8CA-AAA7E37D78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9335884"/>
              </p:ext>
            </p:extLst>
          </p:nvPr>
        </p:nvGraphicFramePr>
        <p:xfrm>
          <a:off x="-356461" y="1055271"/>
          <a:ext cx="5438775" cy="415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438215" imgH="4157694" progId="Origin95.Graph">
                  <p:embed/>
                </p:oleObj>
              </mc:Choice>
              <mc:Fallback>
                <p:oleObj name="Graph" r:id="rId2" imgW="5438215" imgH="4157694" progId="Origin95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2146700-AFFB-CBBD-E8CA-AAA7E37D78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356461" y="1055271"/>
                        <a:ext cx="5438775" cy="415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AD01B6D-7012-5806-39E5-C71CBB93082E}"/>
              </a:ext>
            </a:extLst>
          </p:cNvPr>
          <p:cNvSpPr txBox="1"/>
          <p:nvPr/>
        </p:nvSpPr>
        <p:spPr>
          <a:xfrm>
            <a:off x="565484" y="4995237"/>
            <a:ext cx="801303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7: a) </a:t>
            </a:r>
            <a:r>
              <a:rPr lang="en-US" sz="1050" b="1" i="0" dirty="0" err="1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cw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-EPR of the free base (red trace, pH=8.5) and of the protonated (black trace, pH 4.9) form for radical R3 in water at</a:t>
            </a:r>
            <a:r>
              <a:rPr lang="en-US" sz="1050" b="1" i="0" dirty="0">
                <a:solidFill>
                  <a:srgbClr val="44546A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room temperature [???] 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105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rate of protonation of the spin label as a result of photolysis of 2-NBA 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at</a:t>
            </a:r>
            <a:r>
              <a:rPr lang="en-US" sz="1050" b="1" i="0" dirty="0">
                <a:solidFill>
                  <a:srgbClr val="44546A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room temperature [???]  starting pH=???</a:t>
            </a:r>
            <a:endParaRPr lang="en-GB" sz="105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9EBAF65-464A-C395-E711-8D0E9FFA18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017137"/>
              </p:ext>
            </p:extLst>
          </p:nvPr>
        </p:nvGraphicFramePr>
        <p:xfrm>
          <a:off x="4571999" y="824021"/>
          <a:ext cx="5092519" cy="3892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5438215" imgH="4157694" progId="Origin95.Graph">
                  <p:embed/>
                </p:oleObj>
              </mc:Choice>
              <mc:Fallback>
                <p:oleObj name="Graph" r:id="rId4" imgW="5438215" imgH="4157694" progId="Origin95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9EBAF65-464A-C395-E711-8D0E9FFA18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1999" y="824021"/>
                        <a:ext cx="5092519" cy="3892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5850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06ADC3E-47E5-FAFB-FE68-E45E6E9A72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548206"/>
              </p:ext>
            </p:extLst>
          </p:nvPr>
        </p:nvGraphicFramePr>
        <p:xfrm>
          <a:off x="74376" y="1197004"/>
          <a:ext cx="4695825" cy="3590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438215" imgH="4157694" progId="Origin50.Graph">
                  <p:embed/>
                </p:oleObj>
              </mc:Choice>
              <mc:Fallback>
                <p:oleObj name="Graph" r:id="rId2" imgW="5438215" imgH="4157694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06ADC3E-47E5-FAFB-FE68-E45E6E9A72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376" y="1197004"/>
                        <a:ext cx="4695825" cy="3590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1A20518-205B-CBD6-9D6F-7A92856B32B3}"/>
              </a:ext>
            </a:extLst>
          </p:cNvPr>
          <p:cNvSpPr txBox="1"/>
          <p:nvPr/>
        </p:nvSpPr>
        <p:spPr>
          <a:xfrm>
            <a:off x="565484" y="4995237"/>
            <a:ext cx="8013031" cy="705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7: a) X-band </a:t>
            </a:r>
            <a:r>
              <a:rPr lang="en-US" sz="1050" b="1" i="0" dirty="0" err="1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cw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-EPR of the free base of radical R4 (c=1E-4 M</a:t>
            </a:r>
            <a:r>
              <a:rPr lang="en-US" sz="1050" b="1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in phosphate buffer 0.002M at pH=8.6 before irradiation (black line) and after irradiation (red trace) of 2-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NBA (7E-3 M).</a:t>
            </a:r>
          </a:p>
          <a:p>
            <a:pPr algn="just">
              <a:spcAft>
                <a:spcPts val="1000"/>
              </a:spcAft>
            </a:pPr>
            <a:r>
              <a:rPr lang="en-US" sz="1050" b="1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b) 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Time dependence of the EPR intensity at 344.5 </a:t>
            </a:r>
            <a:r>
              <a:rPr lang="en-US" sz="1050" b="1" i="0" dirty="0" err="1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mT</a:t>
            </a:r>
            <a:r>
              <a:rPr lang="en-US" sz="1050" b="1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after a single laser flash at 355 nm (5 </a:t>
            </a:r>
            <a:r>
              <a:rPr lang="en-US" sz="1050" b="1" i="0" dirty="0" err="1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mJ</a:t>
            </a:r>
            <a:r>
              <a:rPr lang="en-US" sz="1050" b="1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050" b="1" dirty="0" err="1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</a:t>
            </a:r>
            <a:r>
              <a:rPr lang="en-US" sz="1050" b="1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050" b="1" i="0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9FD075E-D288-7BDF-AAA9-48DF19B8B9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910195"/>
              </p:ext>
            </p:extLst>
          </p:nvPr>
        </p:nvGraphicFramePr>
        <p:xfrm>
          <a:off x="4372448" y="1267237"/>
          <a:ext cx="4697176" cy="3590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5438215" imgH="4157694" progId="Origin95.Graph">
                  <p:embed/>
                </p:oleObj>
              </mc:Choice>
              <mc:Fallback>
                <p:oleObj name="Graph" r:id="rId4" imgW="5438215" imgH="4157694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9FD075E-D288-7BDF-AAA9-48DF19B8B9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72448" y="1267237"/>
                        <a:ext cx="4697176" cy="3590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3BFD565-FD45-33E8-7BE9-1DC036FEECDB}"/>
              </a:ext>
            </a:extLst>
          </p:cNvPr>
          <p:cNvSpPr txBox="1"/>
          <p:nvPr/>
        </p:nvSpPr>
        <p:spPr>
          <a:xfrm>
            <a:off x="4522550" y="4337497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B55EC8-6BA8-F122-045B-683DB7CF36A8}"/>
              </a:ext>
            </a:extLst>
          </p:cNvPr>
          <p:cNvSpPr txBox="1"/>
          <p:nvPr/>
        </p:nvSpPr>
        <p:spPr>
          <a:xfrm>
            <a:off x="8768576" y="441842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093007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36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3193</TotalTime>
  <Words>271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Aptos Display</vt:lpstr>
      <vt:lpstr>Arial</vt:lpstr>
      <vt:lpstr>Times New Roman</vt:lpstr>
      <vt:lpstr>Office Theme</vt:lpstr>
      <vt:lpstr>Graph</vt:lpstr>
      <vt:lpstr>Unicode Origin 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Antonio Barbon</dc:creator>
  <cp:lastModifiedBy>Antonio Barbon</cp:lastModifiedBy>
  <cp:revision>1</cp:revision>
  <dcterms:created xsi:type="dcterms:W3CDTF">2024-06-24T08:39:57Z</dcterms:created>
  <dcterms:modified xsi:type="dcterms:W3CDTF">2024-06-30T20:41:35Z</dcterms:modified>
</cp:coreProperties>
</file>